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4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84" autoAdjust="0"/>
  </p:normalViewPr>
  <p:slideViewPr>
    <p:cSldViewPr snapToGrid="0">
      <p:cViewPr varScale="1">
        <p:scale>
          <a:sx n="119" d="100"/>
          <a:sy n="119" d="100"/>
        </p:scale>
        <p:origin x="84" y="3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7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ttons Grow and Turn on Path">
    <p:bg>
      <p:bgPr>
        <a:gradFill rotWithShape="1">
          <a:gsLst>
            <a:gs pos="0">
              <a:srgbClr val="FFFFFF"/>
            </a:gs>
            <a:gs pos="100000">
              <a:srgbClr val="D9D9D9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-1" y="0"/>
            <a:ext cx="5227675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961952" y="838200"/>
            <a:ext cx="6017525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494606" y="609600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215384" y="2057400"/>
            <a:ext cx="6016752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6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756261" y="1828800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5047488" y="3352800"/>
            <a:ext cx="6016752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581400" y="3200400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4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5806440" y="4846320"/>
            <a:ext cx="6016752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341220" y="4690872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6" name="Instructions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a sample image, select a picture and delete it. Now click the Pictures icon in each placeholder to insert your own images.</a:t>
            </a:r>
          </a:p>
          <a:p>
            <a:pPr>
              <a:spcBef>
                <a:spcPts val="600"/>
              </a:spcBef>
            </a:pPr>
            <a:r>
              <a:rPr lang="en-US" sz="15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pictures courtesy of Bill Staples.</a:t>
            </a:r>
            <a:endParaRPr lang="en-US" sz="15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77556E-17 C 0.08333 0.12338 0.12409 0.20185 0.17031 0.35532 C 0.21771 0.51736 0.26002 0.8213 0.28515 0.97199 " pathEditMode="relative" rAng="0" ptsTypes="AAA">
                                      <p:cBhvr>
                                        <p:cTn id="12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8" y="4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C 0.0487 0.10208 0.07266 0.16713 0.09987 0.29444 C 0.12774 0.4287 0.15248 0.68078 0.16732 0.80602 " pathEditMode="relative" rAng="0" ptsTypes="AAA">
                                      <p:cBhvr>
                                        <p:cTn id="25" dur="1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9" y="4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C 0.02891 0.07592 0.0431 0.1243 0.05938 0.21921 C 0.07591 0.31921 0.09063 0.50694 0.09961 0.60023 " pathEditMode="relative" rAng="0" ptsTypes="AAA">
                                      <p:cBhvr>
                                        <p:cTn id="38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4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8629E-18 1.11111E-6 C 0.01107 0.05 0.01641 0.08194 0.02266 0.14491 C 0.0293 0.21134 0.03503 0.33565 0.0388 0.39768 " pathEditMode="relative" rAng="0" ptsTypes="AAA">
                                      <p:cBhvr>
                                        <p:cTn id="51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7" grpId="1"/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11" grpId="1"/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  <p:bldP spid="13" grpId="1"/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5" grpId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5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3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2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4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66E8-DCA0-42DE-A10D-4868BED758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1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D9D9D9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017520" y="694944"/>
            <a:ext cx="8686800" cy="914400"/>
          </a:xfrm>
        </p:spPr>
        <p:txBody>
          <a:bodyPr/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school board set out to formulate a strategic plan to encompass current and future educational needs for all students.  One of the first motions passed raised the salary for teachers who had completed university level training to $3,900 per year.  New teachers were hired, financial allocations were set aside for new buildings and new programs were established.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06" y="746760"/>
            <a:ext cx="1097280" cy="82296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215384" y="1920240"/>
            <a:ext cx="7488936" cy="914400"/>
          </a:xfrm>
        </p:spPr>
        <p:txBody>
          <a:bodyPr/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Tenders were issued for the acquisition of transportation services – seven buses were needed, ranging from 30-passenger to 66-passenger buses, the remaining transportation needs to be met wit the use of seven vehicles.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61" y="1965960"/>
            <a:ext cx="1097280" cy="822960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5056632" y="3063240"/>
            <a:ext cx="6647688" cy="1280160"/>
          </a:xfrm>
        </p:spPr>
        <p:txBody>
          <a:bodyPr/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Province-wide interest was growing in vocational education at the secondary school level, and 11 school districts in Manitoba, including LSSD, were selected for a pilot program offering a vocational studies option.  By September, 1971 the new Lord Selkirk Regional Comprehensive Secondary School had opened, offering students supplementary study in the fields of industrial, occupational and business education</a:t>
            </a:r>
          </a:p>
        </p:txBody>
      </p:sp>
      <p:pic>
        <p:nvPicPr>
          <p:cNvPr id="12" name="Picture Placeholder 11"/>
          <p:cNvPicPr>
            <a:picLocks noGrp="1"/>
          </p:cNvPicPr>
          <p:nvPr>
            <p:ph type="pic" sz="quarter" idx="18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3247323"/>
            <a:ext cx="1097280" cy="822960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5806440" y="4690871"/>
            <a:ext cx="5897880" cy="1097280"/>
          </a:xfrm>
        </p:spPr>
        <p:txBody>
          <a:bodyPr/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Accompanying the division’s expansion of educational responsibilities was an increase in staff levels and budget allocations.</a:t>
            </a:r>
          </a:p>
          <a:p>
            <a:endParaRPr lang="en-US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LSSD budget for the 1967-1968 year was $2.2 million.</a:t>
            </a:r>
          </a:p>
          <a:p>
            <a:pPr algn="ctr"/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LSSD budget for the 2016-2017 year is $58.3 million.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2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220" y="4828032"/>
            <a:ext cx="1097280" cy="8229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20" y="4093588"/>
            <a:ext cx="2890852" cy="229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ttons_Grow_and_Turn_on_Path_16x9.potx" id="{EBCFE5E7-09C1-4E56-81AE-E1F970236749}" vid="{6AD16C55-8CB0-48A8-AFCA-A43F58E748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DB3237-F16E-4F3C-BE79-E2871B4F2C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Picture buttons (widescreen)</Template>
  <TotalTime>100</TotalTime>
  <Words>204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Pearl Holt</dc:creator>
  <cp:keywords/>
  <cp:lastModifiedBy>Pearl Holt</cp:lastModifiedBy>
  <cp:revision>12</cp:revision>
  <cp:lastPrinted>2016-11-28T21:38:30Z</cp:lastPrinted>
  <dcterms:created xsi:type="dcterms:W3CDTF">2016-11-28T20:54:42Z</dcterms:created>
  <dcterms:modified xsi:type="dcterms:W3CDTF">2016-11-29T14:41:58Z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TC040144569991</vt:lpwstr>
  </property>
</Properties>
</file>